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058400" cx="7772400"/>
  <p:notesSz cx="7102475" cy="938847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79457" y="704125"/>
            <a:ext cx="2744400" cy="352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10225" y="4459525"/>
            <a:ext cx="5681975" cy="42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ad19e9cc1_1_184:notes"/>
          <p:cNvSpPr txBox="1"/>
          <p:nvPr>
            <p:ph idx="1" type="body"/>
          </p:nvPr>
        </p:nvSpPr>
        <p:spPr>
          <a:xfrm>
            <a:off x="710225" y="4459525"/>
            <a:ext cx="5682000" cy="422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g8ad19e9cc1_1_184:notes"/>
          <p:cNvSpPr/>
          <p:nvPr>
            <p:ph idx="2" type="sldImg"/>
          </p:nvPr>
        </p:nvSpPr>
        <p:spPr>
          <a:xfrm>
            <a:off x="2179457" y="704125"/>
            <a:ext cx="2744400" cy="352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1pPr>
            <a:lvl2pPr lvl="1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2pPr>
            <a:lvl3pPr lvl="2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3pPr>
            <a:lvl4pPr lvl="3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4pPr>
            <a:lvl5pPr lvl="4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5pPr>
            <a:lvl6pPr lvl="5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6pPr>
            <a:lvl7pPr lvl="6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7pPr>
            <a:lvl8pPr lvl="7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8pPr>
            <a:lvl9pPr lvl="8" algn="ctr">
              <a:spcBef>
                <a:spcPts val="0"/>
              </a:spcBef>
              <a:spcAft>
                <a:spcPts val="0"/>
              </a:spcAft>
              <a:buSzPts val="5778"/>
              <a:buNone/>
              <a:defRPr sz="5777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400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1pPr>
            <a:lvl2pPr lvl="1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2pPr>
            <a:lvl3pPr lvl="2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3pPr>
            <a:lvl4pPr lvl="3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4pPr>
            <a:lvl5pPr lvl="4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5pPr>
            <a:lvl6pPr lvl="5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6pPr>
            <a:lvl7pPr lvl="6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7pPr>
            <a:lvl8pPr lvl="7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8pPr>
            <a:lvl9pPr lvl="8" algn="ctr">
              <a:spcBef>
                <a:spcPts val="0"/>
              </a:spcBef>
              <a:spcAft>
                <a:spcPts val="0"/>
              </a:spcAft>
              <a:buSzPts val="13333"/>
              <a:buNone/>
              <a:defRPr sz="133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 algn="ctr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27378" lvl="1" marL="914400" algn="ctr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2pPr>
            <a:lvl3pPr indent="-327378" lvl="2" marL="1371600" algn="ctr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3pPr>
            <a:lvl4pPr indent="-327378" lvl="3" marL="1828800" algn="ctr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4pPr>
            <a:lvl5pPr indent="-327378" lvl="4" marL="2286000" algn="ctr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5pPr>
            <a:lvl6pPr indent="-327378" lvl="5" marL="2743200" algn="ctr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6pPr>
            <a:lvl7pPr indent="-327378" lvl="6" marL="3200400" algn="ctr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7pPr>
            <a:lvl8pPr indent="-327378" lvl="7" marL="3657600" algn="ctr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8pPr>
            <a:lvl9pPr indent="-327378" lvl="8" marL="4114800" algn="ctr">
              <a:spcBef>
                <a:spcPts val="1778"/>
              </a:spcBef>
              <a:spcAft>
                <a:spcPts val="1778"/>
              </a:spcAft>
              <a:buSzPts val="1556"/>
              <a:buChar char="■"/>
              <a:defRPr sz="1555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27378" lvl="1" marL="9144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2pPr>
            <a:lvl3pPr indent="-327378" lvl="2" marL="13716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3pPr>
            <a:lvl4pPr indent="-327378" lvl="3" marL="18288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4pPr>
            <a:lvl5pPr indent="-327378" lvl="4" marL="22860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5pPr>
            <a:lvl6pPr indent="-327378" lvl="5" marL="27432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6pPr>
            <a:lvl7pPr indent="-327378" lvl="6" marL="32004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7pPr>
            <a:lvl8pPr indent="-327378" lvl="7" marL="36576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8pPr>
            <a:lvl9pPr indent="-327378" lvl="8" marL="4114800">
              <a:spcBef>
                <a:spcPts val="1778"/>
              </a:spcBef>
              <a:spcAft>
                <a:spcPts val="1778"/>
              </a:spcAft>
              <a:buSzPts val="1556"/>
              <a:buChar char="■"/>
              <a:defRPr sz="1555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27378" lvl="0" marL="457200">
              <a:spcBef>
                <a:spcPts val="0"/>
              </a:spcBef>
              <a:spcAft>
                <a:spcPts val="0"/>
              </a:spcAft>
              <a:buSzPts val="1556"/>
              <a:buChar char="●"/>
              <a:defRPr sz="1555"/>
            </a:lvl1pPr>
            <a:lvl2pPr indent="-313266" lvl="1" marL="9144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2pPr>
            <a:lvl3pPr indent="-313266" lvl="2" marL="13716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3pPr>
            <a:lvl4pPr indent="-313266" lvl="3" marL="18288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4pPr>
            <a:lvl5pPr indent="-313266" lvl="4" marL="22860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5pPr>
            <a:lvl6pPr indent="-313266" lvl="5" marL="27432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6pPr>
            <a:lvl7pPr indent="-313266" lvl="6" marL="32004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7pPr>
            <a:lvl8pPr indent="-313266" lvl="7" marL="36576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8pPr>
            <a:lvl9pPr indent="-313266" lvl="8" marL="4114800">
              <a:spcBef>
                <a:spcPts val="1778"/>
              </a:spcBef>
              <a:spcAft>
                <a:spcPts val="1778"/>
              </a:spcAft>
              <a:buSzPts val="1333"/>
              <a:buChar char="■"/>
              <a:defRPr sz="133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27378" lvl="0" marL="457200">
              <a:spcBef>
                <a:spcPts val="0"/>
              </a:spcBef>
              <a:spcAft>
                <a:spcPts val="0"/>
              </a:spcAft>
              <a:buSzPts val="1556"/>
              <a:buChar char="●"/>
              <a:defRPr sz="1555"/>
            </a:lvl1pPr>
            <a:lvl2pPr indent="-313266" lvl="1" marL="9144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2pPr>
            <a:lvl3pPr indent="-313266" lvl="2" marL="13716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3pPr>
            <a:lvl4pPr indent="-313266" lvl="3" marL="18288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4pPr>
            <a:lvl5pPr indent="-313266" lvl="4" marL="22860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5pPr>
            <a:lvl6pPr indent="-313266" lvl="5" marL="27432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6pPr>
            <a:lvl7pPr indent="-313266" lvl="6" marL="32004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7pPr>
            <a:lvl8pPr indent="-313266" lvl="7" marL="36576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8pPr>
            <a:lvl9pPr indent="-313266" lvl="8" marL="4114800">
              <a:spcBef>
                <a:spcPts val="1778"/>
              </a:spcBef>
              <a:spcAft>
                <a:spcPts val="1778"/>
              </a:spcAft>
              <a:buSzPts val="1333"/>
              <a:buChar char="■"/>
              <a:defRPr sz="133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1pPr>
            <a:lvl2pPr lvl="1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2pPr>
            <a:lvl3pPr lvl="2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3pPr>
            <a:lvl4pPr lvl="3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4pPr>
            <a:lvl5pPr lvl="4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5pPr>
            <a:lvl6pPr lvl="5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6pPr>
            <a:lvl7pPr lvl="6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7pPr>
            <a:lvl8pPr lvl="7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8pPr>
            <a:lvl9pPr lvl="8">
              <a:spcBef>
                <a:spcPts val="0"/>
              </a:spcBef>
              <a:spcAft>
                <a:spcPts val="0"/>
              </a:spcAft>
              <a:buSzPts val="3111"/>
              <a:buNone/>
              <a:defRPr sz="3111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81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1pPr>
            <a:lvl2pPr lvl="1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2pPr>
            <a:lvl3pPr lvl="2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3pPr>
            <a:lvl4pPr lvl="3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4pPr>
            <a:lvl5pPr lvl="4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5pPr>
            <a:lvl6pPr lvl="5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6pPr>
            <a:lvl7pPr lvl="6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7pPr>
            <a:lvl8pPr lvl="7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8pPr>
            <a:lvl9pPr lvl="8">
              <a:spcBef>
                <a:spcPts val="0"/>
              </a:spcBef>
              <a:spcAft>
                <a:spcPts val="0"/>
              </a:spcAft>
              <a:buSzPts val="2667"/>
              <a:buNone/>
              <a:defRPr sz="266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13266" lvl="0" marL="457200">
              <a:spcBef>
                <a:spcPts val="0"/>
              </a:spcBef>
              <a:spcAft>
                <a:spcPts val="0"/>
              </a:spcAft>
              <a:buSzPts val="1333"/>
              <a:buChar char="●"/>
              <a:defRPr sz="1333"/>
            </a:lvl1pPr>
            <a:lvl2pPr indent="-313266" lvl="1" marL="9144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2pPr>
            <a:lvl3pPr indent="-313266" lvl="2" marL="13716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3pPr>
            <a:lvl4pPr indent="-313266" lvl="3" marL="18288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4pPr>
            <a:lvl5pPr indent="-313266" lvl="4" marL="22860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5pPr>
            <a:lvl6pPr indent="-313266" lvl="5" marL="2743200">
              <a:spcBef>
                <a:spcPts val="1778"/>
              </a:spcBef>
              <a:spcAft>
                <a:spcPts val="0"/>
              </a:spcAft>
              <a:buSzPts val="1333"/>
              <a:buChar char="■"/>
              <a:defRPr sz="1333"/>
            </a:lvl6pPr>
            <a:lvl7pPr indent="-313266" lvl="6" marL="3200400">
              <a:spcBef>
                <a:spcPts val="1778"/>
              </a:spcBef>
              <a:spcAft>
                <a:spcPts val="0"/>
              </a:spcAft>
              <a:buSzPts val="1333"/>
              <a:buChar char="●"/>
              <a:defRPr sz="1333"/>
            </a:lvl7pPr>
            <a:lvl8pPr indent="-313266" lvl="7" marL="3657600">
              <a:spcBef>
                <a:spcPts val="1778"/>
              </a:spcBef>
              <a:spcAft>
                <a:spcPts val="0"/>
              </a:spcAft>
              <a:buSzPts val="1333"/>
              <a:buChar char="○"/>
              <a:defRPr sz="1333"/>
            </a:lvl8pPr>
            <a:lvl9pPr indent="-313266" lvl="8" marL="4114800">
              <a:spcBef>
                <a:spcPts val="1778"/>
              </a:spcBef>
              <a:spcAft>
                <a:spcPts val="1778"/>
              </a:spcAft>
              <a:buSzPts val="1333"/>
              <a:buChar char="■"/>
              <a:defRPr sz="133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1pPr>
            <a:lvl2pPr lvl="1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2pPr>
            <a:lvl3pPr lvl="2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3pPr>
            <a:lvl4pPr lvl="3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4pPr>
            <a:lvl5pPr lvl="4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5pPr>
            <a:lvl6pPr lvl="5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6pPr>
            <a:lvl7pPr lvl="6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7pPr>
            <a:lvl8pPr lvl="7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8pPr>
            <a:lvl9pPr lvl="8">
              <a:spcBef>
                <a:spcPts val="0"/>
              </a:spcBef>
              <a:spcAft>
                <a:spcPts val="0"/>
              </a:spcAft>
              <a:buSzPts val="5333"/>
              <a:buNone/>
              <a:defRPr sz="533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1pPr>
            <a:lvl2pPr lvl="1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2pPr>
            <a:lvl3pPr lvl="2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3pPr>
            <a:lvl4pPr lvl="3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4pPr>
            <a:lvl5pPr lvl="4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5pPr>
            <a:lvl6pPr lvl="5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6pPr>
            <a:lvl7pPr lvl="6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7pPr>
            <a:lvl8pPr lvl="7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8pPr>
            <a:lvl9pPr lvl="8" algn="ctr">
              <a:spcBef>
                <a:spcPts val="0"/>
              </a:spcBef>
              <a:spcAft>
                <a:spcPts val="0"/>
              </a:spcAft>
              <a:buSzPts val="4667"/>
              <a:buNone/>
              <a:defRPr sz="4666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33"/>
              <a:buNone/>
              <a:defRPr sz="2333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27378" lvl="1" marL="9144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2pPr>
            <a:lvl3pPr indent="-327378" lvl="2" marL="13716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3pPr>
            <a:lvl4pPr indent="-327378" lvl="3" marL="18288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4pPr>
            <a:lvl5pPr indent="-327378" lvl="4" marL="22860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5pPr>
            <a:lvl6pPr indent="-327378" lvl="5" marL="2743200">
              <a:spcBef>
                <a:spcPts val="1778"/>
              </a:spcBef>
              <a:spcAft>
                <a:spcPts val="0"/>
              </a:spcAft>
              <a:buSzPts val="1556"/>
              <a:buChar char="■"/>
              <a:defRPr sz="1555"/>
            </a:lvl6pPr>
            <a:lvl7pPr indent="-327378" lvl="6" marL="3200400">
              <a:spcBef>
                <a:spcPts val="1778"/>
              </a:spcBef>
              <a:spcAft>
                <a:spcPts val="0"/>
              </a:spcAft>
              <a:buSzPts val="1556"/>
              <a:buChar char="●"/>
              <a:defRPr sz="1555"/>
            </a:lvl7pPr>
            <a:lvl8pPr indent="-327378" lvl="7" marL="3657600">
              <a:spcBef>
                <a:spcPts val="1778"/>
              </a:spcBef>
              <a:spcAft>
                <a:spcPts val="0"/>
              </a:spcAft>
              <a:buSzPts val="1556"/>
              <a:buChar char="○"/>
              <a:defRPr sz="1555"/>
            </a:lvl8pPr>
            <a:lvl9pPr indent="-327378" lvl="8" marL="4114800">
              <a:spcBef>
                <a:spcPts val="1778"/>
              </a:spcBef>
              <a:spcAft>
                <a:spcPts val="1778"/>
              </a:spcAft>
              <a:buSzPts val="1556"/>
              <a:buChar char="■"/>
              <a:defRPr sz="1555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>
              <a:buNone/>
              <a:defRPr sz="1111"/>
            </a:lvl1pPr>
            <a:lvl2pPr lvl="1">
              <a:buNone/>
              <a:defRPr sz="1111"/>
            </a:lvl2pPr>
            <a:lvl3pPr lvl="2">
              <a:buNone/>
              <a:defRPr sz="1111"/>
            </a:lvl3pPr>
            <a:lvl4pPr lvl="3">
              <a:buNone/>
              <a:defRPr sz="1111"/>
            </a:lvl4pPr>
            <a:lvl5pPr lvl="4">
              <a:buNone/>
              <a:defRPr sz="1111"/>
            </a:lvl5pPr>
            <a:lvl6pPr lvl="5">
              <a:buNone/>
              <a:defRPr sz="1111"/>
            </a:lvl6pPr>
            <a:lvl7pPr lvl="6">
              <a:buNone/>
              <a:defRPr sz="1111"/>
            </a:lvl7pPr>
            <a:lvl8pPr lvl="7">
              <a:buNone/>
              <a:defRPr sz="1111"/>
            </a:lvl8pPr>
            <a:lvl9pPr lvl="8">
              <a:buNone/>
              <a:defRPr sz="1111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11"/>
              <a:buNone/>
              <a:defRPr sz="3111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  <a:defRPr sz="2000">
                <a:solidFill>
                  <a:schemeClr val="dk2"/>
                </a:solidFill>
              </a:defRPr>
            </a:lvl1pPr>
            <a:lvl2pPr indent="-327378" lvl="1" marL="9144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○"/>
              <a:defRPr sz="1555">
                <a:solidFill>
                  <a:schemeClr val="dk2"/>
                </a:solidFill>
              </a:defRPr>
            </a:lvl2pPr>
            <a:lvl3pPr indent="-327378" lvl="2" marL="13716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■"/>
              <a:defRPr sz="1555">
                <a:solidFill>
                  <a:schemeClr val="dk2"/>
                </a:solidFill>
              </a:defRPr>
            </a:lvl3pPr>
            <a:lvl4pPr indent="-327378" lvl="3" marL="18288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●"/>
              <a:defRPr sz="1555">
                <a:solidFill>
                  <a:schemeClr val="dk2"/>
                </a:solidFill>
              </a:defRPr>
            </a:lvl4pPr>
            <a:lvl5pPr indent="-327378" lvl="4" marL="22860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○"/>
              <a:defRPr sz="1555">
                <a:solidFill>
                  <a:schemeClr val="dk2"/>
                </a:solidFill>
              </a:defRPr>
            </a:lvl5pPr>
            <a:lvl6pPr indent="-327378" lvl="5" marL="27432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■"/>
              <a:defRPr sz="1555">
                <a:solidFill>
                  <a:schemeClr val="dk2"/>
                </a:solidFill>
              </a:defRPr>
            </a:lvl6pPr>
            <a:lvl7pPr indent="-327378" lvl="6" marL="32004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●"/>
              <a:defRPr sz="1555">
                <a:solidFill>
                  <a:schemeClr val="dk2"/>
                </a:solidFill>
              </a:defRPr>
            </a:lvl7pPr>
            <a:lvl8pPr indent="-327378" lvl="7" marL="3657600">
              <a:lnSpc>
                <a:spcPct val="115000"/>
              </a:lnSpc>
              <a:spcBef>
                <a:spcPts val="1778"/>
              </a:spcBef>
              <a:spcAft>
                <a:spcPts val="0"/>
              </a:spcAft>
              <a:buClr>
                <a:schemeClr val="dk2"/>
              </a:buClr>
              <a:buSzPts val="1556"/>
              <a:buChar char="○"/>
              <a:defRPr sz="1555">
                <a:solidFill>
                  <a:schemeClr val="dk2"/>
                </a:solidFill>
              </a:defRPr>
            </a:lvl8pPr>
            <a:lvl9pPr indent="-327378" lvl="8" marL="4114800">
              <a:lnSpc>
                <a:spcPct val="115000"/>
              </a:lnSpc>
              <a:spcBef>
                <a:spcPts val="1778"/>
              </a:spcBef>
              <a:spcAft>
                <a:spcPts val="1778"/>
              </a:spcAft>
              <a:buClr>
                <a:schemeClr val="dk2"/>
              </a:buClr>
              <a:buSzPts val="1556"/>
              <a:buChar char="■"/>
              <a:defRPr sz="1555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 algn="r">
              <a:buNone/>
              <a:defRPr sz="1111">
                <a:solidFill>
                  <a:schemeClr val="dk2"/>
                </a:solidFill>
              </a:defRPr>
            </a:lvl1pPr>
            <a:lvl2pPr lvl="1" algn="r">
              <a:buNone/>
              <a:defRPr sz="1111">
                <a:solidFill>
                  <a:schemeClr val="dk2"/>
                </a:solidFill>
              </a:defRPr>
            </a:lvl2pPr>
            <a:lvl3pPr lvl="2" algn="r">
              <a:buNone/>
              <a:defRPr sz="1111">
                <a:solidFill>
                  <a:schemeClr val="dk2"/>
                </a:solidFill>
              </a:defRPr>
            </a:lvl3pPr>
            <a:lvl4pPr lvl="3" algn="r">
              <a:buNone/>
              <a:defRPr sz="1111">
                <a:solidFill>
                  <a:schemeClr val="dk2"/>
                </a:solidFill>
              </a:defRPr>
            </a:lvl4pPr>
            <a:lvl5pPr lvl="4" algn="r">
              <a:buNone/>
              <a:defRPr sz="1111">
                <a:solidFill>
                  <a:schemeClr val="dk2"/>
                </a:solidFill>
              </a:defRPr>
            </a:lvl5pPr>
            <a:lvl6pPr lvl="5" algn="r">
              <a:buNone/>
              <a:defRPr sz="1111">
                <a:solidFill>
                  <a:schemeClr val="dk2"/>
                </a:solidFill>
              </a:defRPr>
            </a:lvl6pPr>
            <a:lvl7pPr lvl="6" algn="r">
              <a:buNone/>
              <a:defRPr sz="1111">
                <a:solidFill>
                  <a:schemeClr val="dk2"/>
                </a:solidFill>
              </a:defRPr>
            </a:lvl7pPr>
            <a:lvl8pPr lvl="7" algn="r">
              <a:buNone/>
              <a:defRPr sz="1111">
                <a:solidFill>
                  <a:schemeClr val="dk2"/>
                </a:solidFill>
              </a:defRPr>
            </a:lvl8pPr>
            <a:lvl9pPr lvl="8" algn="r">
              <a:buNone/>
              <a:defRPr sz="1111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1.png"/><Relationship Id="rId7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2 rectangle frames interwoven at the corners with starburst rays extending from the center to the edges" id="54" name="Google Shape;54;p13"/>
          <p:cNvGrpSpPr/>
          <p:nvPr/>
        </p:nvGrpSpPr>
        <p:grpSpPr>
          <a:xfrm>
            <a:off x="273450" y="272225"/>
            <a:ext cx="7225505" cy="4479782"/>
            <a:chOff x="0" y="0"/>
            <a:chExt cx="9198606" cy="6873995"/>
          </a:xfrm>
        </p:grpSpPr>
        <p:pic>
          <p:nvPicPr>
            <p:cNvPr descr="2 rectangle frames interwoven at the corners with starburst rays extending from the center to the edges"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9198606" cy="685736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2 rectangle frames interwoven at the corners with starburst rays extending from the center to the edges"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7866" y="7105"/>
              <a:ext cx="9179561" cy="686689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7" name="Google Shape;57;p13"/>
            <p:cNvSpPr/>
            <p:nvPr/>
          </p:nvSpPr>
          <p:spPr>
            <a:xfrm>
              <a:off x="180975" y="171450"/>
              <a:ext cx="8833200" cy="6538200"/>
            </a:xfrm>
            <a:prstGeom prst="rect">
              <a:avLst/>
            </a:prstGeom>
            <a:noFill/>
            <a:ln cap="flat" cmpd="sng" w="91725">
              <a:solidFill>
                <a:srgbClr val="49B8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75" lIns="101575" spcFirstLastPara="1" rIns="101575" wrap="square" tIns="507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8" name="Google Shape;58;p13"/>
          <p:cNvCxnSpPr/>
          <p:nvPr/>
        </p:nvCxnSpPr>
        <p:spPr>
          <a:xfrm>
            <a:off x="1954675" y="2476508"/>
            <a:ext cx="3969000" cy="0"/>
          </a:xfrm>
          <a:prstGeom prst="straightConnector1">
            <a:avLst/>
          </a:prstGeom>
          <a:noFill/>
          <a:ln cap="flat" cmpd="sng" w="211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9" name="Google Shape;59;p13"/>
          <p:cNvSpPr txBox="1"/>
          <p:nvPr/>
        </p:nvSpPr>
        <p:spPr>
          <a:xfrm>
            <a:off x="1273016" y="2663138"/>
            <a:ext cx="5223900" cy="4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hereby recognized for completing</a:t>
            </a:r>
            <a:endParaRPr sz="1800"/>
          </a:p>
        </p:txBody>
      </p:sp>
      <p:sp>
        <p:nvSpPr>
          <p:cNvPr id="60" name="Google Shape;60;p13"/>
          <p:cNvSpPr txBox="1"/>
          <p:nvPr/>
        </p:nvSpPr>
        <p:spPr>
          <a:xfrm>
            <a:off x="1347600" y="1600475"/>
            <a:ext cx="5149200" cy="4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Sponsored by Firia Labs, </a:t>
            </a: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October</a:t>
            </a: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2025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2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294708" y="3211271"/>
            <a:ext cx="157200" cy="54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2116298" y="3848574"/>
            <a:ext cx="3645748" cy="355809"/>
            <a:chOff x="2943813" y="5920016"/>
            <a:chExt cx="3393919" cy="307820"/>
          </a:xfrm>
        </p:grpSpPr>
        <p:sp>
          <p:nvSpPr>
            <p:cNvPr id="63" name="Google Shape;63;p13"/>
            <p:cNvSpPr txBox="1"/>
            <p:nvPr/>
          </p:nvSpPr>
          <p:spPr>
            <a:xfrm>
              <a:off x="2943813" y="5920016"/>
              <a:ext cx="1053300" cy="307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0775" lIns="101575" spcFirstLastPara="1" rIns="101575" wrap="square" tIns="507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55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Teacher</a:t>
              </a:r>
              <a:r>
                <a:rPr lang="en-US" sz="1555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555"/>
            </a:p>
          </p:txBody>
        </p:sp>
        <p:cxnSp>
          <p:nvCxnSpPr>
            <p:cNvPr id="64" name="Google Shape;64;p13"/>
            <p:cNvCxnSpPr/>
            <p:nvPr/>
          </p:nvCxnSpPr>
          <p:spPr>
            <a:xfrm>
              <a:off x="2943831" y="6213136"/>
              <a:ext cx="3393900" cy="14700"/>
            </a:xfrm>
            <a:prstGeom prst="straightConnector1">
              <a:avLst/>
            </a:prstGeom>
            <a:noFill/>
            <a:ln cap="flat" cmpd="sng" w="1057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65" name="Google Shape;65;p13"/>
          <p:cNvSpPr txBox="1"/>
          <p:nvPr/>
        </p:nvSpPr>
        <p:spPr>
          <a:xfrm>
            <a:off x="1184975" y="1265444"/>
            <a:ext cx="5482500" cy="4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Python Programming with Robotics in CodeSpace</a:t>
            </a:r>
            <a:endParaRPr sz="2000">
              <a:solidFill>
                <a:schemeClr val="dk2"/>
              </a:solidFill>
            </a:endParaRPr>
          </a:p>
        </p:txBody>
      </p:sp>
      <p:pic>
        <p:nvPicPr>
          <p:cNvPr id="66" name="Google Shape;6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0324" y="2885718"/>
            <a:ext cx="1213800" cy="1517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 title="cert text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5775" y="333625"/>
            <a:ext cx="6380999" cy="1218281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 title="Logo_stacked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079050" y="3007728"/>
            <a:ext cx="1140343" cy="135419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9" name="Google Shape;69;p13"/>
          <p:cNvCxnSpPr/>
          <p:nvPr/>
        </p:nvCxnSpPr>
        <p:spPr>
          <a:xfrm>
            <a:off x="1957088" y="3463221"/>
            <a:ext cx="3969000" cy="0"/>
          </a:xfrm>
          <a:prstGeom prst="straightConnector1">
            <a:avLst/>
          </a:prstGeom>
          <a:noFill/>
          <a:ln cap="flat" cmpd="sng" w="211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descr="2 rectangle frames interwoven at the corners with starburst rays extending from the center to the edges" id="70" name="Google Shape;70;p13"/>
          <p:cNvGrpSpPr/>
          <p:nvPr/>
        </p:nvGrpSpPr>
        <p:grpSpPr>
          <a:xfrm>
            <a:off x="273450" y="5292975"/>
            <a:ext cx="7225505" cy="4570519"/>
            <a:chOff x="0" y="0"/>
            <a:chExt cx="9198606" cy="6873995"/>
          </a:xfrm>
        </p:grpSpPr>
        <p:pic>
          <p:nvPicPr>
            <p:cNvPr descr="2 rectangle frames interwoven at the corners with starburst rays extending from the center to the edges" id="71" name="Google Shape;71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9198606" cy="685736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2 rectangle frames interwoven at the corners with starburst rays extending from the center to the edges" id="72" name="Google Shape;72;p1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7866" y="7105"/>
              <a:ext cx="9179561" cy="686689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3" name="Google Shape;73;p13"/>
            <p:cNvSpPr/>
            <p:nvPr/>
          </p:nvSpPr>
          <p:spPr>
            <a:xfrm>
              <a:off x="180975" y="171450"/>
              <a:ext cx="8833200" cy="6538200"/>
            </a:xfrm>
            <a:prstGeom prst="rect">
              <a:avLst/>
            </a:prstGeom>
            <a:noFill/>
            <a:ln cap="flat" cmpd="sng" w="91725">
              <a:solidFill>
                <a:srgbClr val="49B848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50775" lIns="101575" spcFirstLastPara="1" rIns="101575" wrap="square" tIns="507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74" name="Google Shape;74;p13"/>
          <p:cNvCxnSpPr/>
          <p:nvPr/>
        </p:nvCxnSpPr>
        <p:spPr>
          <a:xfrm>
            <a:off x="1954675" y="7479603"/>
            <a:ext cx="3969000" cy="0"/>
          </a:xfrm>
          <a:prstGeom prst="straightConnector1">
            <a:avLst/>
          </a:prstGeom>
          <a:noFill/>
          <a:ln cap="flat" cmpd="sng" w="211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75" name="Google Shape;75;p13"/>
          <p:cNvSpPr txBox="1"/>
          <p:nvPr/>
        </p:nvSpPr>
        <p:spPr>
          <a:xfrm>
            <a:off x="1273016" y="7666233"/>
            <a:ext cx="5223900" cy="4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hereby recognized for completing</a:t>
            </a:r>
            <a:endParaRPr sz="1800"/>
          </a:p>
        </p:txBody>
      </p:sp>
      <p:sp>
        <p:nvSpPr>
          <p:cNvPr id="76" name="Google Shape;76;p13"/>
          <p:cNvSpPr txBox="1"/>
          <p:nvPr/>
        </p:nvSpPr>
        <p:spPr>
          <a:xfrm>
            <a:off x="1347600" y="6603569"/>
            <a:ext cx="5149200" cy="4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Sponsored by Firia Labs, October 2025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22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3"/>
          <p:cNvSpPr txBox="1"/>
          <p:nvPr/>
        </p:nvSpPr>
        <p:spPr>
          <a:xfrm>
            <a:off x="2294708" y="8232004"/>
            <a:ext cx="157200" cy="5415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8" name="Google Shape;78;p13"/>
          <p:cNvGrpSpPr/>
          <p:nvPr/>
        </p:nvGrpSpPr>
        <p:grpSpPr>
          <a:xfrm>
            <a:off x="2116300" y="8933075"/>
            <a:ext cx="3645746" cy="345067"/>
            <a:chOff x="2943814" y="5971785"/>
            <a:chExt cx="3393917" cy="292132"/>
          </a:xfrm>
        </p:grpSpPr>
        <p:sp>
          <p:nvSpPr>
            <p:cNvPr id="79" name="Google Shape;79;p13"/>
            <p:cNvSpPr txBox="1"/>
            <p:nvPr/>
          </p:nvSpPr>
          <p:spPr>
            <a:xfrm>
              <a:off x="2943814" y="5971785"/>
              <a:ext cx="1053300" cy="25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50775" lIns="101575" spcFirstLastPara="1" rIns="101575" wrap="square" tIns="507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55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Teacher:</a:t>
              </a:r>
              <a:endParaRPr sz="1555"/>
            </a:p>
          </p:txBody>
        </p:sp>
        <p:cxnSp>
          <p:nvCxnSpPr>
            <p:cNvPr id="80" name="Google Shape;80;p13"/>
            <p:cNvCxnSpPr/>
            <p:nvPr/>
          </p:nvCxnSpPr>
          <p:spPr>
            <a:xfrm>
              <a:off x="2943831" y="6249217"/>
              <a:ext cx="3393900" cy="14700"/>
            </a:xfrm>
            <a:prstGeom prst="straightConnector1">
              <a:avLst/>
            </a:prstGeom>
            <a:noFill/>
            <a:ln cap="flat" cmpd="sng" w="1057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81" name="Google Shape;81;p13"/>
          <p:cNvSpPr txBox="1"/>
          <p:nvPr/>
        </p:nvSpPr>
        <p:spPr>
          <a:xfrm>
            <a:off x="1184975" y="6286177"/>
            <a:ext cx="5482500" cy="4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Python Programming with Robotics in CodeSpace</a:t>
            </a:r>
            <a:endParaRPr sz="2000">
              <a:solidFill>
                <a:schemeClr val="dk2"/>
              </a:solidFill>
            </a:endParaRPr>
          </a:p>
        </p:txBody>
      </p:sp>
      <p:pic>
        <p:nvPicPr>
          <p:cNvPr id="82" name="Google Shape;82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0324" y="7906452"/>
            <a:ext cx="1213800" cy="1517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3" title="cert text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5775" y="5336719"/>
            <a:ext cx="6380999" cy="1218281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3" title="Logo_stacked.png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079050" y="8028461"/>
            <a:ext cx="1140343" cy="135419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5" name="Google Shape;85;p13"/>
          <p:cNvCxnSpPr/>
          <p:nvPr/>
        </p:nvCxnSpPr>
        <p:spPr>
          <a:xfrm>
            <a:off x="1957088" y="8466315"/>
            <a:ext cx="3969000" cy="0"/>
          </a:xfrm>
          <a:prstGeom prst="straightConnector1">
            <a:avLst/>
          </a:prstGeom>
          <a:noFill/>
          <a:ln cap="flat" cmpd="sng" w="2117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